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6191-2D68-426B-A4FC-472DD330E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831C3-1B95-497C-B2A7-B1B2C048E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4F64F-AFB3-48BC-B0D8-916447AD9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758F-F3EA-4785-A717-2E6F29FF41C5}" type="datetimeFigureOut">
              <a:rPr lang="en-US" smtClean="0"/>
              <a:t>02-Feb-19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81997-D4CE-4684-9CC3-B3BA957B5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803B9-D08B-4B2A-9B1E-C6864969A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604D5-F97E-4ED8-8628-18999FD6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C5FE0-6156-4701-922C-4C46663B4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D31665-23AB-4034-B95D-BB4314A7F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BD4B8-C7F9-4CF1-941D-753B206FA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758F-F3EA-4785-A717-2E6F29FF41C5}" type="datetimeFigureOut">
              <a:rPr lang="en-US" smtClean="0"/>
              <a:t>02-Feb-19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053F9-ACFD-453E-986B-397F3CFB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48AC2-8246-4BD6-98BE-FBA0B0281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604D5-F97E-4ED8-8628-18999FD6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30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3FB10F-464D-49E4-9927-1B6112749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EFDB7-8271-46C6-A2A5-63AB019C8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91092-D475-4253-9417-D7BF752B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758F-F3EA-4785-A717-2E6F29FF41C5}" type="datetimeFigureOut">
              <a:rPr lang="en-US" smtClean="0"/>
              <a:t>02-Feb-19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FA60F-69D2-4587-B680-ADBE9E4B1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A77A8-1AF1-4282-995F-13F9CE23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604D5-F97E-4ED8-8628-18999FD6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9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BC7B-C5D5-43D6-83E7-AF17C2E7E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07090-C66A-4865-AF68-B2EAFC171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78945-7016-479A-8AF7-44E1B4064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758F-F3EA-4785-A717-2E6F29FF41C5}" type="datetimeFigureOut">
              <a:rPr lang="en-US" smtClean="0"/>
              <a:t>02-Feb-19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08061-6B46-4D68-A96C-6D983378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A94D2-28AA-47FF-B2CF-24937385A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604D5-F97E-4ED8-8628-18999FD6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0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5BB7-BB8B-4079-9EA9-24F574F49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1846D-1462-4090-A696-FBBB35844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8FBC9-29EA-4031-A1CE-E9B945CFD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758F-F3EA-4785-A717-2E6F29FF41C5}" type="datetimeFigureOut">
              <a:rPr lang="en-US" smtClean="0"/>
              <a:t>02-Feb-19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CC268-DFB9-499A-808E-4FFC34CF0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8C6B1-66F3-42AC-BB81-0A0F2F42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604D5-F97E-4ED8-8628-18999FD6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94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73F54-459B-4746-BAA0-92F7AC35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CC848-98C2-412F-B5A9-3D0B29430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F0052-1717-4A08-9D85-5C5EEF292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C4C3A-6BA0-487E-BF22-F78445328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758F-F3EA-4785-A717-2E6F29FF41C5}" type="datetimeFigureOut">
              <a:rPr lang="en-US" smtClean="0"/>
              <a:t>02-Feb-19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F1849-F19F-41D1-A6ED-E99D36139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EB7D21-6477-4C33-999F-DE29D99A4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604D5-F97E-4ED8-8628-18999FD6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83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1D784-44A0-4504-9326-2D417350B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F84CF-8BDA-4556-B4AD-3BC256ABC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DF2D51-13D6-44F4-844C-D0D09CB49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82A904-0472-4602-9728-B74BC8F446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03A2D-B1A9-4A5D-A0B4-6FB68DCB0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8A70FF-863B-4713-9CDD-F38E7E29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758F-F3EA-4785-A717-2E6F29FF41C5}" type="datetimeFigureOut">
              <a:rPr lang="en-US" smtClean="0"/>
              <a:t>02-Feb-19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AF022B-B1C1-43F7-B707-071190C56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8522DC-A5CE-4979-8CFA-45F40BAEA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604D5-F97E-4ED8-8628-18999FD6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56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404F-E539-4E52-99D0-F78B55839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B2C81-1560-4222-A34F-3F086890A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758F-F3EA-4785-A717-2E6F29FF41C5}" type="datetimeFigureOut">
              <a:rPr lang="en-US" smtClean="0"/>
              <a:t>02-Feb-19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21535-4A20-4F56-863B-E10C0366E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F47DB-684E-4C80-AB17-EBD6DF0F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604D5-F97E-4ED8-8628-18999FD6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18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6BA9F8-4125-48C5-9AE9-56634D0B1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758F-F3EA-4785-A717-2E6F29FF41C5}" type="datetimeFigureOut">
              <a:rPr lang="en-US" smtClean="0"/>
              <a:t>02-Feb-19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EDF2CF-062C-4861-81C0-884AEC7D0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95897-538B-43A0-A9EB-A7A1A8B3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604D5-F97E-4ED8-8628-18999FD6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07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1B080-77DB-4C74-8CE2-4BB2F1BD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A280C-2219-47E1-8486-A1E0C62E3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411C9-1D8B-4BCE-9AFB-055424565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12F67-AAFB-4A0B-8921-4B8E1571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758F-F3EA-4785-A717-2E6F29FF41C5}" type="datetimeFigureOut">
              <a:rPr lang="en-US" smtClean="0"/>
              <a:t>02-Feb-19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16790-A655-4B6A-9D5E-9DECBFAD1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113B3-375C-4287-9523-0731CEDC1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604D5-F97E-4ED8-8628-18999FD6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4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1CFB-F004-4411-B893-8BFFD9113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2E50C3-8440-49B5-8050-EBC1618C59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A878E-3066-41D9-B32B-BE9EEC71A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E6321-79B6-4664-97F3-A67037BFD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3758F-F3EA-4785-A717-2E6F29FF41C5}" type="datetimeFigureOut">
              <a:rPr lang="en-US" smtClean="0"/>
              <a:t>02-Feb-19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FF916-A301-4960-B2B6-DC51E3AC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FEE11-F318-4A41-A474-16F92C377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604D5-F97E-4ED8-8628-18999FD6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15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8C83DA-7052-4441-9E24-0161658F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695E3-0115-4500-A3A8-04A6955A8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09B90-A46F-4244-84C5-ED84BA900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3758F-F3EA-4785-A717-2E6F29FF41C5}" type="datetimeFigureOut">
              <a:rPr lang="en-US" smtClean="0"/>
              <a:t>02-Feb-19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A05C3-9BED-4935-85E1-768C4B22F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8E180-B5C3-434D-AA14-EACD9470E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604D5-F97E-4ED8-8628-18999FD66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54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7B14B9-E1E8-4539-8F8B-60B5E0B5747F}"/>
              </a:ext>
            </a:extLst>
          </p:cNvPr>
          <p:cNvSpPr/>
          <p:nvPr/>
        </p:nvSpPr>
        <p:spPr>
          <a:xfrm>
            <a:off x="611896" y="753787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Regular Expression in short regex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059831-EFB7-4CB5-A2CF-F685F7224F83}"/>
              </a:ext>
            </a:extLst>
          </p:cNvPr>
          <p:cNvSpPr/>
          <p:nvPr/>
        </p:nvSpPr>
        <p:spPr>
          <a:xfrm>
            <a:off x="611895" y="1267256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tx1"/>
                </a:solidFill>
              </a:rPr>
              <a:t>Regex</a:t>
            </a:r>
            <a:r>
              <a:rPr lang="en-US" sz="2400" dirty="0">
                <a:solidFill>
                  <a:schemeClr val="tx1"/>
                </a:solidFill>
              </a:rPr>
              <a:t> is a sequence of characters that define a search pattern</a:t>
            </a:r>
            <a:endParaRPr lang="en-US" sz="24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90A92C-DEDC-4F55-A668-EFF9B5AAA8E9}"/>
              </a:ext>
            </a:extLst>
          </p:cNvPr>
          <p:cNvSpPr/>
          <p:nvPr/>
        </p:nvSpPr>
        <p:spPr>
          <a:xfrm>
            <a:off x="611895" y="2654640"/>
            <a:ext cx="10162121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PHP has built in functions that allow us to work with regular expression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EEAECC-1F19-470A-9CC2-476FA17F8BF8}"/>
              </a:ext>
            </a:extLst>
          </p:cNvPr>
          <p:cNvSpPr/>
          <p:nvPr/>
        </p:nvSpPr>
        <p:spPr>
          <a:xfrm>
            <a:off x="611895" y="1908342"/>
            <a:ext cx="10692209" cy="684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Usually this pattern is used by string searching algorithms for "find" or "find and replace" or for input validation</a:t>
            </a:r>
            <a:endParaRPr lang="en-US" sz="24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AE095-F2B3-46CA-A926-0AD5DB82DB72}"/>
              </a:ext>
            </a:extLst>
          </p:cNvPr>
          <p:cNvSpPr/>
          <p:nvPr/>
        </p:nvSpPr>
        <p:spPr>
          <a:xfrm>
            <a:off x="611893" y="3230370"/>
            <a:ext cx="10162121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preg_match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($pattern, $input);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6C884C-C40E-42F4-B006-211033858068}"/>
              </a:ext>
            </a:extLst>
          </p:cNvPr>
          <p:cNvSpPr/>
          <p:nvPr/>
        </p:nvSpPr>
        <p:spPr>
          <a:xfrm>
            <a:off x="611893" y="3786808"/>
            <a:ext cx="10162121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It returns true if a match is found and false if a match is not found.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F0E4AF-2C19-428B-BA8A-4566092EE803}"/>
              </a:ext>
            </a:extLst>
          </p:cNvPr>
          <p:cNvSpPr/>
          <p:nvPr/>
        </p:nvSpPr>
        <p:spPr>
          <a:xfrm>
            <a:off x="611892" y="4362538"/>
            <a:ext cx="10162121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Metacharacters (some character with special meaning)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60E9C2-5526-4A1E-A942-15A3BAE0B4F9}"/>
              </a:ext>
            </a:extLst>
          </p:cNvPr>
          <p:cNvSpPr/>
          <p:nvPr/>
        </p:nvSpPr>
        <p:spPr>
          <a:xfrm>
            <a:off x="611891" y="4918976"/>
            <a:ext cx="10162121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Character Classes (</a:t>
            </a:r>
            <a:r>
              <a:rPr lang="en-US" sz="2400" dirty="0">
                <a:solidFill>
                  <a:schemeClr val="tx1"/>
                </a:solidFill>
              </a:rPr>
              <a:t>Matching any one of several character )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A3CBE0-3BF6-499E-A698-EF0B3B868B6E}"/>
              </a:ext>
            </a:extLst>
          </p:cNvPr>
          <p:cNvSpPr/>
          <p:nvPr/>
        </p:nvSpPr>
        <p:spPr>
          <a:xfrm>
            <a:off x="611890" y="5494706"/>
            <a:ext cx="10162121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Quantifiers (Repetition)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6413F35F-CE63-4575-BE66-3874D49CA4B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365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9760"/>
    </mc:Choice>
    <mc:Fallback>
      <p:transition advTm="79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5295C83-07E5-4940-A11F-2FF40F5E81C4}"/>
              </a:ext>
            </a:extLst>
          </p:cNvPr>
          <p:cNvSpPr/>
          <p:nvPr/>
        </p:nvSpPr>
        <p:spPr>
          <a:xfrm>
            <a:off x="585392" y="236953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Metacharacters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8257BF-FCF3-49C6-9313-4895DF2D5A18}"/>
              </a:ext>
            </a:extLst>
          </p:cNvPr>
          <p:cNvSpPr/>
          <p:nvPr/>
        </p:nvSpPr>
        <p:spPr>
          <a:xfrm>
            <a:off x="861388" y="762037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^    	(caret) =&gt; Match the position of start of line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C9E9B4-4278-4A95-8294-45E06A1B6A96}"/>
              </a:ext>
            </a:extLst>
          </p:cNvPr>
          <p:cNvSpPr/>
          <p:nvPr/>
        </p:nvSpPr>
        <p:spPr>
          <a:xfrm>
            <a:off x="861388" y="1199900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$    	(dollar) =&gt; Match the position of end of line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F36A7-B1ED-4AA0-8522-67339C49354F}"/>
              </a:ext>
            </a:extLst>
          </p:cNvPr>
          <p:cNvSpPr/>
          <p:nvPr/>
        </p:nvSpPr>
        <p:spPr>
          <a:xfrm>
            <a:off x="861388" y="1640733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.     	(period)  =&gt; Match any one character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1A56A8-883A-46A8-8985-894EA89AC9B6}"/>
              </a:ext>
            </a:extLst>
          </p:cNvPr>
          <p:cNvSpPr/>
          <p:nvPr/>
        </p:nvSpPr>
        <p:spPr>
          <a:xfrm>
            <a:off x="861387" y="2594134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[ ]    	(character class) =&gt; Match any one character listed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0CC510-2CAB-42D1-852C-8E9C053BC72B}"/>
              </a:ext>
            </a:extLst>
          </p:cNvPr>
          <p:cNvSpPr/>
          <p:nvPr/>
        </p:nvSpPr>
        <p:spPr>
          <a:xfrm>
            <a:off x="861387" y="3139423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[^ ]   	(negate character class) =&gt; Match anything's except listed inside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DEA4A1-2233-4714-A22F-01EB9A875828}"/>
              </a:ext>
            </a:extLst>
          </p:cNvPr>
          <p:cNvSpPr/>
          <p:nvPr/>
        </p:nvSpPr>
        <p:spPr>
          <a:xfrm>
            <a:off x="861389" y="3664507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\char  	(escape metacharacter) =&gt; It escape metacharacter in strings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F80AE2-DFFB-429E-AEF6-3C1D5617E120}"/>
              </a:ext>
            </a:extLst>
          </p:cNvPr>
          <p:cNvSpPr/>
          <p:nvPr/>
        </p:nvSpPr>
        <p:spPr>
          <a:xfrm>
            <a:off x="861389" y="4128240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*         	(star)   =&gt; 0 or more times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E5D22A-FDB5-4347-84D9-9EBD783E5FB4}"/>
              </a:ext>
            </a:extLst>
          </p:cNvPr>
          <p:cNvSpPr/>
          <p:nvPr/>
        </p:nvSpPr>
        <p:spPr>
          <a:xfrm>
            <a:off x="861388" y="4628315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+         	(plus)    =&gt; 1 or more times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C13B96-980E-4EC0-ADC8-9F4B61E9EE3F}"/>
              </a:ext>
            </a:extLst>
          </p:cNvPr>
          <p:cNvSpPr/>
          <p:nvPr/>
        </p:nvSpPr>
        <p:spPr>
          <a:xfrm>
            <a:off x="861388" y="5051431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{min, max}  (specified range) =&gt; Min required, max allowed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DDEEAD-3426-481B-9FF7-B17BDA31A062}"/>
              </a:ext>
            </a:extLst>
          </p:cNvPr>
          <p:cNvSpPr/>
          <p:nvPr/>
        </p:nvSpPr>
        <p:spPr>
          <a:xfrm>
            <a:off x="861388" y="6044344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/pattern/  (pattern) =&gt; Pattern always goes inside double slashes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009FCE-4B83-431E-84FD-85B1D7E5F3B3}"/>
              </a:ext>
            </a:extLst>
          </p:cNvPr>
          <p:cNvSpPr/>
          <p:nvPr/>
        </p:nvSpPr>
        <p:spPr>
          <a:xfrm>
            <a:off x="861388" y="5573754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tx1"/>
                </a:solidFill>
              </a:rPr>
              <a:t>( )            	(grouping) =&gt; </a:t>
            </a:r>
            <a:r>
              <a:rPr lang="en-US" sz="2400" dirty="0">
                <a:solidFill>
                  <a:schemeClr val="tx1"/>
                </a:solidFill>
              </a:rPr>
              <a:t>Groups a different pattern elements together</a:t>
            </a:r>
            <a:endParaRPr lang="en-US" sz="2400" dirty="0">
              <a:ln w="0"/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35873C-7BC7-4CC2-A777-2A62CD33D791}"/>
              </a:ext>
            </a:extLst>
          </p:cNvPr>
          <p:cNvSpPr/>
          <p:nvPr/>
        </p:nvSpPr>
        <p:spPr>
          <a:xfrm>
            <a:off x="861387" y="2082257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tx1"/>
                </a:solidFill>
              </a:rPr>
              <a:t>-    	(dash) =&gt; </a:t>
            </a:r>
            <a:r>
              <a:rPr lang="en-US" sz="2400" dirty="0">
                <a:solidFill>
                  <a:schemeClr val="tx1"/>
                </a:solidFill>
              </a:rPr>
              <a:t>Match a range of elements inside [ ]</a:t>
            </a:r>
            <a:endParaRPr lang="en-US" sz="2400" dirty="0">
              <a:ln w="0"/>
              <a:solidFill>
                <a:schemeClr val="tx1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7DAA342-A104-4B04-891F-D396999C1E0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2974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90108"/>
    </mc:Choice>
    <mc:Fallback>
      <p:transition advTm="90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8" grpId="0"/>
      <p:bldP spid="19" grpId="0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A8257BF-FCF3-49C6-9313-4895DF2D5A18}"/>
              </a:ext>
            </a:extLst>
          </p:cNvPr>
          <p:cNvSpPr/>
          <p:nvPr/>
        </p:nvSpPr>
        <p:spPr>
          <a:xfrm>
            <a:off x="749896" y="323777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[a-z]     	   =&gt; Match any one from ‘a to z’ lowercase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C9E9B4-4278-4A95-8294-45E06A1B6A96}"/>
              </a:ext>
            </a:extLst>
          </p:cNvPr>
          <p:cNvSpPr/>
          <p:nvPr/>
        </p:nvSpPr>
        <p:spPr>
          <a:xfrm>
            <a:off x="749899" y="894915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[A-Z]  	   =&gt; Match any one from ‘A to Z’ uppercase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F36A7-B1ED-4AA0-8522-67339C49354F}"/>
              </a:ext>
            </a:extLst>
          </p:cNvPr>
          <p:cNvSpPr/>
          <p:nvPr/>
        </p:nvSpPr>
        <p:spPr>
          <a:xfrm>
            <a:off x="749899" y="1480755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[0-9] 	   =&gt; Match any one from ‘0 to 9’ number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1A56A8-883A-46A8-8985-894EA89AC9B6}"/>
              </a:ext>
            </a:extLst>
          </p:cNvPr>
          <p:cNvSpPr/>
          <p:nvPr/>
        </p:nvSpPr>
        <p:spPr>
          <a:xfrm>
            <a:off x="749898" y="2025978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[a-</a:t>
            </a:r>
            <a:r>
              <a:rPr lang="en-US" sz="2400" dirty="0" err="1">
                <a:ln w="0"/>
                <a:solidFill>
                  <a:schemeClr val="bg2">
                    <a:lumMod val="10000"/>
                  </a:schemeClr>
                </a:solidFill>
              </a:rPr>
              <a:t>zA</a:t>
            </a: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-Z]       =&gt; Match any one from ‘a to z or A to Z’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0CC510-2CAB-42D1-852C-8E9C053BC72B}"/>
              </a:ext>
            </a:extLst>
          </p:cNvPr>
          <p:cNvSpPr/>
          <p:nvPr/>
        </p:nvSpPr>
        <p:spPr>
          <a:xfrm>
            <a:off x="749897" y="2541580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[a-zA-Z0-9] =&gt; Match any one from ‘a to z or A to Z or 0 to 9’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CE770F-7160-4AF6-8E96-3C42A9416D13}"/>
              </a:ext>
            </a:extLst>
          </p:cNvPr>
          <p:cNvSpPr/>
          <p:nvPr/>
        </p:nvSpPr>
        <p:spPr>
          <a:xfrm>
            <a:off x="749896" y="3057182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[a-z]*           =&gt; Match zero or many from ‘a to z’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34FE31-B886-4720-8559-C6E7BEB239BB}"/>
              </a:ext>
            </a:extLst>
          </p:cNvPr>
          <p:cNvSpPr/>
          <p:nvPr/>
        </p:nvSpPr>
        <p:spPr>
          <a:xfrm>
            <a:off x="749896" y="3572784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[a-z]+ 	   =&gt; Match one or many from ‘a to z’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A15D38-E67E-4118-AAF9-A26467DF607F}"/>
              </a:ext>
            </a:extLst>
          </p:cNvPr>
          <p:cNvSpPr/>
          <p:nvPr/>
        </p:nvSpPr>
        <p:spPr>
          <a:xfrm>
            <a:off x="749895" y="4046787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.*                  =&gt; Match zero or many from any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19E1F-911E-4074-9797-FCB7FFD52F1D}"/>
              </a:ext>
            </a:extLst>
          </p:cNvPr>
          <p:cNvSpPr/>
          <p:nvPr/>
        </p:nvSpPr>
        <p:spPr>
          <a:xfrm>
            <a:off x="749894" y="4492151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(?=)	   =&gt; Positive look ahead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004CC9-DCE9-409D-BBC9-9EBADC6EF148}"/>
              </a:ext>
            </a:extLst>
          </p:cNvPr>
          <p:cNvSpPr/>
          <p:nvPr/>
        </p:nvSpPr>
        <p:spPr>
          <a:xfrm>
            <a:off x="749894" y="4936533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[a-z]{1, 2}	   =&gt; Match one or two from ‘a to z’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F9F7C4-C5C9-457C-AB2B-9CB528D40A79}"/>
              </a:ext>
            </a:extLst>
          </p:cNvPr>
          <p:cNvSpPr/>
          <p:nvPr/>
        </p:nvSpPr>
        <p:spPr>
          <a:xfrm>
            <a:off x="749894" y="5407026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[a-z]{1, }	   =&gt; Match one or unlimited from ‘a to z’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1C3083-B016-4430-BB3B-82B233C5C22A}"/>
              </a:ext>
            </a:extLst>
          </p:cNvPr>
          <p:cNvSpPr/>
          <p:nvPr/>
        </p:nvSpPr>
        <p:spPr>
          <a:xfrm>
            <a:off x="749894" y="5874054"/>
            <a:ext cx="10692209" cy="61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/pattern/</a:t>
            </a:r>
            <a:r>
              <a:rPr lang="en-US" sz="2400" dirty="0" err="1">
                <a:ln w="0"/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	                =&gt; </a:t>
            </a:r>
            <a:r>
              <a:rPr lang="en-US" sz="2400" dirty="0" err="1">
                <a:ln w="0"/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2400" dirty="0">
                <a:ln w="0"/>
                <a:solidFill>
                  <a:schemeClr val="bg2">
                    <a:lumMod val="10000"/>
                  </a:schemeClr>
                </a:solidFill>
              </a:rPr>
              <a:t> means case insensitive matches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5440C4F-98F9-4F93-8EE9-858EC633C33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8927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38976"/>
    </mc:Choice>
    <mc:Fallback>
      <p:transition advTm="138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13" grpId="0"/>
      <p:bldP spid="14" grpId="0"/>
      <p:bldP spid="15" grpId="0"/>
      <p:bldP spid="16" grpId="0"/>
      <p:bldP spid="17" grpId="0"/>
      <p:bldP spid="29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3.9|5.4|12.8|6.3|21.5|3.7|9.3|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2|5.3|7.3|5.5|6.8|5.3|5.5|7.8|8.9|5.1|14.2|8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3.9|2.9|4.4|5.1|8.1|15.2|7.2|6.7|9.9|8.9|13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233</Words>
  <Application>Microsoft Office PowerPoint</Application>
  <PresentationFormat>Widescreen</PresentationFormat>
  <Paragraphs>34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147</cp:revision>
  <dcterms:created xsi:type="dcterms:W3CDTF">2019-01-26T09:04:53Z</dcterms:created>
  <dcterms:modified xsi:type="dcterms:W3CDTF">2019-02-02T20:43:02Z</dcterms:modified>
</cp:coreProperties>
</file>